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1"/>
  </p:notesMasterIdLst>
  <p:handoutMasterIdLst>
    <p:handoutMasterId r:id="rId32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8" r:id="rId23"/>
    <p:sldId id="349" r:id="rId24"/>
    <p:sldId id="348" r:id="rId25"/>
    <p:sldId id="351" r:id="rId26"/>
    <p:sldId id="352" r:id="rId27"/>
    <p:sldId id="357" r:id="rId28"/>
    <p:sldId id="354" r:id="rId29"/>
    <p:sldId id="3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80" userDrawn="1">
          <p15:clr>
            <a:srgbClr val="A4A3A4"/>
          </p15:clr>
        </p15:guide>
        <p15:guide id="2" orient="horz" pos="2069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4294" userDrawn="1">
          <p15:clr>
            <a:srgbClr val="A4A3A4"/>
          </p15:clr>
        </p15:guide>
        <p15:guide id="6" pos="4021" userDrawn="1">
          <p15:clr>
            <a:srgbClr val="A4A3A4"/>
          </p15:clr>
        </p15:guide>
        <p15:guide id="8" pos="5790" userDrawn="1">
          <p15:clr>
            <a:srgbClr val="A4A3A4"/>
          </p15:clr>
        </p15:guide>
        <p15:guide id="9" pos="1527" userDrawn="1">
          <p15:clr>
            <a:srgbClr val="A4A3A4"/>
          </p15:clr>
        </p15:guide>
        <p15:guide id="10" pos="4248" userDrawn="1">
          <p15:clr>
            <a:srgbClr val="A4A3A4"/>
          </p15:clr>
        </p15:guide>
        <p15:guide id="11" orient="horz" pos="3884" userDrawn="1">
          <p15:clr>
            <a:srgbClr val="A4A3A4"/>
          </p15:clr>
        </p15:guide>
        <p15:guide id="12" orient="horz" pos="1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EF"/>
    <a:srgbClr val="7CDAF8"/>
    <a:srgbClr val="4C5661"/>
    <a:srgbClr val="0A6EFA"/>
    <a:srgbClr val="666986"/>
    <a:srgbClr val="737794"/>
    <a:srgbClr val="7E8199"/>
    <a:srgbClr val="A39DF9"/>
    <a:srgbClr val="A2A5BC"/>
    <a:srgbClr val="7C7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3" autoAdjust="0"/>
    <p:restoredTop sz="86420" autoAdjust="0"/>
  </p:normalViewPr>
  <p:slideViewPr>
    <p:cSldViewPr snapToObjects="1">
      <p:cViewPr>
        <p:scale>
          <a:sx n="64" d="100"/>
          <a:sy n="64" d="100"/>
        </p:scale>
        <p:origin x="2400" y="1088"/>
      </p:cViewPr>
      <p:guideLst>
        <p:guide pos="1980"/>
        <p:guide orient="horz" pos="2069"/>
        <p:guide pos="7469"/>
        <p:guide pos="4294"/>
        <p:guide pos="4021"/>
        <p:guide pos="5790"/>
        <p:guide pos="1527"/>
        <p:guide pos="4248"/>
        <p:guide orient="horz" pos="3884"/>
        <p:guide orient="horz" pos="1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7A5EC49-4971-4A76-8812-8DF7739EC494}" type="pres">
      <dgm:prSet presAssocID="{43CC4466-1D57-4034-BCE1-2C70F25F2CE0}" presName="wedge2" presStyleLbl="node1" presStyleIdx="1" presStyleCnt="5"/>
      <dgm:spPr/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EDB646-4B78-4AC6-8E87-A23737E5DD92}" type="pres">
      <dgm:prSet presAssocID="{43CC4466-1D57-4034-BCE1-2C70F25F2CE0}" presName="wedge3" presStyleLbl="node1" presStyleIdx="2" presStyleCnt="5"/>
      <dgm:spPr/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2D21C99-4CB5-4371-A138-C1DE3B1E51E7}" type="pres">
      <dgm:prSet presAssocID="{43CC4466-1D57-4034-BCE1-2C70F25F2CE0}" presName="wedge4" presStyleLbl="node1" presStyleIdx="3" presStyleCnt="5"/>
      <dgm:spPr/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55DA31-3DC9-4E3E-A794-C3603E1DC359}" type="pres">
      <dgm:prSet presAssocID="{43CC4466-1D57-4034-BCE1-2C70F25F2CE0}" presName="wedge5" presStyleLbl="node1" presStyleIdx="4" presStyleCnt="5"/>
      <dgm:spPr/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6414558" cy="4532983"/>
            <a:chOff x="1078250" y="708090"/>
            <a:chExt cx="641455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3266788" cy="4532983"/>
              <a:chOff x="1078250" y="708090"/>
              <a:chExt cx="326678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431703" y="1781445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89110" y="1458259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431703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266358"/>
                <a:ext cx="7838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(Device)</a:t>
                </a:r>
                <a:endParaRPr kumimoji="1" lang="zh-CN" altLang="en-US" sz="10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AE9C9A-F930-8742-B928-3D2D3EE0807C}"/>
              </a:ext>
            </a:extLst>
          </p:cNvPr>
          <p:cNvGrpSpPr/>
          <p:nvPr/>
        </p:nvGrpSpPr>
        <p:grpSpPr>
          <a:xfrm>
            <a:off x="144182" y="1882807"/>
            <a:ext cx="11672827" cy="4283043"/>
            <a:chOff x="144182" y="1882807"/>
            <a:chExt cx="11672827" cy="4283043"/>
          </a:xfrm>
        </p:grpSpPr>
        <p:sp>
          <p:nvSpPr>
            <p:cNvPr id="8" name="矩形 7"/>
            <p:cNvSpPr/>
            <p:nvPr/>
          </p:nvSpPr>
          <p:spPr>
            <a:xfrm>
              <a:off x="144182" y="1882807"/>
              <a:ext cx="2072494" cy="1823988"/>
            </a:xfrm>
            <a:prstGeom prst="rect">
              <a:avLst/>
            </a:prstGeom>
            <a:solidFill>
              <a:srgbClr val="4C5661">
                <a:alpha val="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10498644" y="2180659"/>
              <a:ext cx="912703" cy="1103879"/>
            </a:xfrm>
            <a:prstGeom prst="rect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9351196" y="2285786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9342129" y="289064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9676" y="2551606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3182495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NB-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865931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7016046" y="227587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7009472" y="2837397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5311605" y="247520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10085689" y="31583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应用</a:t>
              </a:r>
            </a:p>
          </p:txBody>
        </p:sp>
        <p:sp>
          <p:nvSpPr>
            <p:cNvPr id="5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5483623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2424806" y="267004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2419895" y="2917077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753" y="2034057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7974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A6EF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14" y="2043172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225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4704259" y="265506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>
              <a:off x="4704259" y="2889562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7134562" y="261835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34562" y="285285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278215" y="4278351"/>
              <a:ext cx="448415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295483" y="4259906"/>
              <a:ext cx="4466891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8530" y="4445534"/>
              <a:ext cx="39542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2236282" y="4481134"/>
              <a:ext cx="765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423685" y="5446281"/>
              <a:ext cx="1115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383575" y="5229746"/>
              <a:ext cx="1196802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3402304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192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77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3367417" y="5446281"/>
              <a:ext cx="1203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088109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94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梯形 9"/>
            <p:cNvSpPr/>
            <p:nvPr/>
          </p:nvSpPr>
          <p:spPr>
            <a:xfrm>
              <a:off x="1006367" y="3546214"/>
              <a:ext cx="1444850" cy="713692"/>
            </a:xfrm>
            <a:prstGeom prst="trapezoid">
              <a:avLst>
                <a:gd name="adj" fmla="val 52571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171D1F5F-2EE2-4446-9831-06B7117E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298" y="2441548"/>
              <a:ext cx="519332" cy="519332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C852AA2A-9E59-8641-92B2-9DC69112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77421" y="2547718"/>
              <a:ext cx="480167" cy="369360"/>
            </a:xfrm>
            <a:prstGeom prst="rect">
              <a:avLst/>
            </a:prstGeom>
          </p:spPr>
        </p:pic>
        <p:cxnSp>
          <p:nvCxnSpPr>
            <p:cNvPr id="53" name="直接箭头连接符 88">
              <a:extLst>
                <a:ext uri="{FF2B5EF4-FFF2-40B4-BE49-F238E27FC236}">
                  <a16:creationId xmlns:a16="http://schemas.microsoft.com/office/drawing/2014/main" id="{9CA7F860-AED9-E440-BD9E-B647FA233598}"/>
                </a:ext>
              </a:extLst>
            </p:cNvPr>
            <p:cNvCxnSpPr/>
            <p:nvPr/>
          </p:nvCxnSpPr>
          <p:spPr>
            <a:xfrm>
              <a:off x="9474600" y="261657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90">
              <a:extLst>
                <a:ext uri="{FF2B5EF4-FFF2-40B4-BE49-F238E27FC236}">
                  <a16:creationId xmlns:a16="http://schemas.microsoft.com/office/drawing/2014/main" id="{D40BF78B-D2C9-3046-B26E-3BC3140967F7}"/>
                </a:ext>
              </a:extLst>
            </p:cNvPr>
            <p:cNvCxnSpPr/>
            <p:nvPr/>
          </p:nvCxnSpPr>
          <p:spPr>
            <a:xfrm flipH="1">
              <a:off x="9474600" y="285107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CDF0C803-A678-D743-8630-2E980BDC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8527" y="2239174"/>
              <a:ext cx="458177" cy="458177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E7FA88B1-AAE3-C046-8307-06B63D6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2261" y="2810384"/>
              <a:ext cx="458177" cy="458177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E1E0EC3-6DFE-1B44-98FF-6DE69670E613}"/>
                </a:ext>
              </a:extLst>
            </p:cNvPr>
            <p:cNvSpPr/>
            <p:nvPr/>
          </p:nvSpPr>
          <p:spPr>
            <a:xfrm>
              <a:off x="1882407" y="5237412"/>
              <a:ext cx="1196802" cy="355422"/>
            </a:xfrm>
            <a:prstGeom prst="rect">
              <a:avLst/>
            </a:prstGeom>
            <a:solidFill>
              <a:srgbClr val="7CDAF8">
                <a:alpha val="53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F299302-15AE-D148-8A67-ED1D7CFA89FA}"/>
                </a:ext>
              </a:extLst>
            </p:cNvPr>
            <p:cNvSpPr/>
            <p:nvPr/>
          </p:nvSpPr>
          <p:spPr>
            <a:xfrm>
              <a:off x="1892940" y="5613533"/>
              <a:ext cx="1196802" cy="355422"/>
            </a:xfrm>
            <a:prstGeom prst="rect">
              <a:avLst/>
            </a:prstGeom>
            <a:solidFill>
              <a:srgbClr val="7CDAF8">
                <a:alpha val="32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FB0DB4B-FBB2-2745-BA49-122BBA23E4BE}"/>
                </a:ext>
              </a:extLst>
            </p:cNvPr>
            <p:cNvSpPr/>
            <p:nvPr/>
          </p:nvSpPr>
          <p:spPr>
            <a:xfrm>
              <a:off x="1890670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110">
              <a:extLst>
                <a:ext uri="{FF2B5EF4-FFF2-40B4-BE49-F238E27FC236}">
                  <a16:creationId xmlns:a16="http://schemas.microsoft.com/office/drawing/2014/main" id="{1D2438A3-A89D-6F44-8709-3E70948D7447}"/>
                </a:ext>
              </a:extLst>
            </p:cNvPr>
            <p:cNvSpPr txBox="1"/>
            <p:nvPr/>
          </p:nvSpPr>
          <p:spPr>
            <a:xfrm>
              <a:off x="1787666" y="5631425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模块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991FE27-4D9D-EE4E-A567-1F01F8779E9C}"/>
                </a:ext>
              </a:extLst>
            </p:cNvPr>
            <p:cNvSpPr txBox="1"/>
            <p:nvPr/>
          </p:nvSpPr>
          <p:spPr>
            <a:xfrm>
              <a:off x="1750705" y="5258946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SDK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5635398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D94DD79F-135C-C14F-A20D-2698134C8E84}"/>
                </a:ext>
              </a:extLst>
            </p:cNvPr>
            <p:cNvSpPr/>
            <p:nvPr/>
          </p:nvSpPr>
          <p:spPr>
            <a:xfrm>
              <a:off x="7632445" y="3406983"/>
              <a:ext cx="2169615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Clusters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32">
              <a:extLst>
                <a:ext uri="{FF2B5EF4-FFF2-40B4-BE49-F238E27FC236}">
                  <a16:creationId xmlns:a16="http://schemas.microsoft.com/office/drawing/2014/main" id="{A6E31FD6-9A6A-1D4E-82EE-3F541ED143B6}"/>
                </a:ext>
              </a:extLst>
            </p:cNvPr>
            <p:cNvCxnSpPr>
              <a:cxnSpLocks/>
            </p:cNvCxnSpPr>
            <p:nvPr/>
          </p:nvCxnSpPr>
          <p:spPr>
            <a:xfrm>
              <a:off x="7252220" y="3087641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334863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3537066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6032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4799109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1725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2967309" y="4108365"/>
              <a:ext cx="1059370" cy="826709"/>
              <a:chOff x="2626893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6028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6034596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79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8862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箭头连接符 177">
              <a:extLst>
                <a:ext uri="{FF2B5EF4-FFF2-40B4-BE49-F238E27FC236}">
                  <a16:creationId xmlns:a16="http://schemas.microsoft.com/office/drawing/2014/main" id="{F48A8E2C-DA48-0448-A257-F5E0D8E49C3A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>
              <a:off x="8717253" y="3833880"/>
              <a:ext cx="8396" cy="176523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025292" y="5686837"/>
              <a:ext cx="1054328" cy="598633"/>
              <a:chOff x="269738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1966145" y="5690326"/>
              <a:ext cx="683781" cy="591654"/>
              <a:chOff x="1409718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409718" y="10306744"/>
                <a:ext cx="831310" cy="719307"/>
                <a:chOff x="2889255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2889255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5498857" y="5686837"/>
              <a:ext cx="1054328" cy="598633"/>
              <a:chOff x="2697386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4409566" y="5690326"/>
              <a:ext cx="784508" cy="591654"/>
              <a:chOff x="1373071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1373071" y="10306744"/>
                <a:ext cx="953770" cy="719307"/>
                <a:chOff x="2852608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2852608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DDC02D31-1FB7-924F-BBC0-58ACC347329C}"/>
                </a:ext>
              </a:extLst>
            </p:cNvPr>
            <p:cNvGrpSpPr/>
            <p:nvPr/>
          </p:nvGrpSpPr>
          <p:grpSpPr>
            <a:xfrm>
              <a:off x="8239423" y="5686837"/>
              <a:ext cx="1054328" cy="598633"/>
              <a:chOff x="2697386" y="8615610"/>
              <a:chExt cx="1281807" cy="727792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3C4B7151-4710-784C-9E79-63D67885607C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954690F-AE5C-FC4B-86F9-D9D70B099AD9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6937073" y="5690326"/>
              <a:ext cx="682791" cy="591654"/>
              <a:chOff x="1434151" y="10306744"/>
              <a:chExt cx="830107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1434151" y="10306744"/>
                <a:ext cx="830107" cy="719307"/>
                <a:chOff x="2913688" y="8615610"/>
                <a:chExt cx="830107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2913688" y="8997582"/>
                  <a:ext cx="830107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5118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013228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3" name="图形 253">
              <a:extLst>
                <a:ext uri="{FF2B5EF4-FFF2-40B4-BE49-F238E27FC236}">
                  <a16:creationId xmlns:a16="http://schemas.microsoft.com/office/drawing/2014/main" id="{BCC8AD59-4071-724D-AC3F-CA50142A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20260" y="4463057"/>
              <a:ext cx="247236" cy="225162"/>
            </a:xfrm>
            <a:prstGeom prst="rect">
              <a:avLst/>
            </a:prstGeom>
          </p:spPr>
        </p:pic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07370AA5-C813-E84F-9DA9-73B323AA3DD4}"/>
                </a:ext>
              </a:extLst>
            </p:cNvPr>
            <p:cNvSpPr txBox="1"/>
            <p:nvPr/>
          </p:nvSpPr>
          <p:spPr>
            <a:xfrm>
              <a:off x="8418370" y="444905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5" name="图形 256">
              <a:extLst>
                <a:ext uri="{FF2B5EF4-FFF2-40B4-BE49-F238E27FC236}">
                  <a16:creationId xmlns:a16="http://schemas.microsoft.com/office/drawing/2014/main" id="{5AE0E664-6DDF-BA4C-83EC-4DFA8AC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515571" y="4982772"/>
              <a:ext cx="247236" cy="225162"/>
            </a:xfrm>
            <a:prstGeom prst="rect">
              <a:avLst/>
            </a:prstGeom>
          </p:spPr>
        </p:pic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40843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6533784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8" name="图形 259">
              <a:extLst>
                <a:ext uri="{FF2B5EF4-FFF2-40B4-BE49-F238E27FC236}">
                  <a16:creationId xmlns:a16="http://schemas.microsoft.com/office/drawing/2014/main" id="{02559C82-60A0-F742-8BD8-96E2E896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040897" y="4481622"/>
              <a:ext cx="247236" cy="225162"/>
            </a:xfrm>
            <a:prstGeom prst="rect">
              <a:avLst/>
            </a:prstGeom>
          </p:spPr>
        </p:pic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6169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059111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1708038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5D638BA7-8373-7541-B466-5831B92373B8}"/>
                </a:ext>
              </a:extLst>
            </p:cNvPr>
            <p:cNvSpPr/>
            <p:nvPr/>
          </p:nvSpPr>
          <p:spPr>
            <a:xfrm>
              <a:off x="8728399" y="4440969"/>
              <a:ext cx="94107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Proprietary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Protocol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with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SN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245230" y="4123405"/>
              <a:ext cx="1059370" cy="826709"/>
              <a:chOff x="2626893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5473040" y="4581678"/>
              <a:ext cx="1059370" cy="826709"/>
              <a:chOff x="2626893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699060" y="4574177"/>
              <a:ext cx="1059370" cy="826709"/>
              <a:chOff x="2626893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6038225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3516073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3598568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10341</TotalTime>
  <Words>1745</Words>
  <Application>Microsoft Macintosh PowerPoint</Application>
  <PresentationFormat>宽屏</PresentationFormat>
  <Paragraphs>413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等线</vt:lpstr>
      <vt:lpstr>SimHei</vt:lpstr>
      <vt:lpstr>宋体</vt:lpstr>
      <vt:lpstr>Microsoft YaHei</vt:lpstr>
      <vt:lpstr>Microsoft YaHei</vt:lpstr>
      <vt:lpstr>D-DIN</vt:lpstr>
      <vt:lpstr>Hiragino Sans GB W3</vt:lpstr>
      <vt:lpstr>Noto Sans S Chinese Regular</vt:lpstr>
      <vt:lpstr>Segoe UI</vt:lpstr>
      <vt:lpstr>Arial</vt:lpstr>
      <vt:lpstr>Calibri</vt:lpstr>
      <vt:lpstr>Helvetica</vt:lpstr>
      <vt:lpstr>Helvetica Light</vt:lpstr>
      <vt:lpstr>Helvetica Neue Medium</vt:lpstr>
      <vt:lpstr>Helvetica Neue Thin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Zinan Wang(Outsourcing)</cp:lastModifiedBy>
  <cp:revision>479</cp:revision>
  <dcterms:created xsi:type="dcterms:W3CDTF">2018-10-23T04:04:46Z</dcterms:created>
  <dcterms:modified xsi:type="dcterms:W3CDTF">2019-05-10T08:18:06Z</dcterms:modified>
</cp:coreProperties>
</file>